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75" r:id="rId3"/>
    <p:sldId id="257" r:id="rId4"/>
    <p:sldId id="259" r:id="rId5"/>
    <p:sldId id="276" r:id="rId6"/>
    <p:sldId id="286" r:id="rId7"/>
    <p:sldId id="261" r:id="rId8"/>
    <p:sldId id="258" r:id="rId9"/>
    <p:sldId id="277" r:id="rId10"/>
    <p:sldId id="278" r:id="rId11"/>
    <p:sldId id="280" r:id="rId12"/>
    <p:sldId id="283" r:id="rId13"/>
    <p:sldId id="281" r:id="rId14"/>
    <p:sldId id="285" r:id="rId15"/>
    <p:sldId id="282" r:id="rId16"/>
    <p:sldId id="284" r:id="rId17"/>
    <p:sldId id="266" r:id="rId18"/>
    <p:sldId id="279" r:id="rId19"/>
    <p:sldId id="260" r:id="rId20"/>
    <p:sldId id="262" r:id="rId21"/>
    <p:sldId id="263" r:id="rId22"/>
    <p:sldId id="264" r:id="rId23"/>
    <p:sldId id="265" r:id="rId24"/>
    <p:sldId id="267" r:id="rId25"/>
    <p:sldId id="268" r:id="rId26"/>
    <p:sldId id="269" r:id="rId27"/>
    <p:sldId id="270" r:id="rId28"/>
    <p:sldId id="274" r:id="rId29"/>
  </p:sldIdLst>
  <p:sldSz cx="9144000" cy="5143500" type="screen16x9"/>
  <p:notesSz cx="6858000" cy="9144000"/>
  <p:embeddedFontLst>
    <p:embeddedFont>
      <p:font typeface="Oswald" pitchFamily="2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3"/>
    <p:restoredTop sz="78738"/>
  </p:normalViewPr>
  <p:slideViewPr>
    <p:cSldViewPr snapToGrid="0">
      <p:cViewPr>
        <p:scale>
          <a:sx n="114" d="100"/>
          <a:sy n="114" d="100"/>
        </p:scale>
        <p:origin x="232" y="456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Prozentualer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Absoluter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sz="1200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sz="1200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 dirty="0">
                <a:solidFill>
                  <a:srgbClr val="999999"/>
                </a:solidFill>
              </a:rPr>
              <a:t>https://</a:t>
            </a:r>
            <a:r>
              <a:rPr lang="de-DE" sz="600" dirty="0" err="1">
                <a:solidFill>
                  <a:srgbClr val="999999"/>
                </a:solidFill>
              </a:rPr>
              <a:t>engineering.fb.com</a:t>
            </a:r>
            <a:r>
              <a:rPr lang="de-DE" sz="600" dirty="0">
                <a:solidFill>
                  <a:srgbClr val="999999"/>
                </a:solidFill>
              </a:rPr>
              <a:t>/2020/01/13/open-</a:t>
            </a:r>
            <a:r>
              <a:rPr lang="de-DE" sz="600" dirty="0" err="1">
                <a:solidFill>
                  <a:srgbClr val="999999"/>
                </a:solidFill>
              </a:rPr>
              <a:t>source</a:t>
            </a:r>
            <a:r>
              <a:rPr lang="de-DE" sz="600" dirty="0">
                <a:solidFill>
                  <a:srgbClr val="999999"/>
                </a:solidFill>
              </a:rPr>
              <a:t>/open-source-2019/</a:t>
            </a: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41816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615" y="1315103"/>
            <a:ext cx="4719224" cy="29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0" y="1278571"/>
            <a:ext cx="5105419" cy="31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2830" y="510075"/>
            <a:ext cx="824592" cy="824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Microsoft Macintosh PowerPoint</Application>
  <PresentationFormat>Bildschirmpräsentation (16:9)</PresentationFormat>
  <Paragraphs>365</Paragraphs>
  <Slides>28</Slides>
  <Notes>28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Visuelle Exploration – Erste Übersicht</vt:lpstr>
      <vt:lpstr>Datenbereinigung</vt:lpstr>
      <vt:lpstr>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60</cp:revision>
  <dcterms:modified xsi:type="dcterms:W3CDTF">2021-02-15T11:10:38Z</dcterms:modified>
</cp:coreProperties>
</file>